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9" r:id="rId2"/>
    <p:sldId id="271" r:id="rId3"/>
    <p:sldId id="270" r:id="rId4"/>
    <p:sldId id="272" r:id="rId5"/>
    <p:sldId id="266" r:id="rId6"/>
    <p:sldId id="260" r:id="rId7"/>
    <p:sldId id="273" r:id="rId8"/>
    <p:sldId id="256" r:id="rId9"/>
    <p:sldId id="258" r:id="rId10"/>
    <p:sldId id="263" r:id="rId11"/>
    <p:sldId id="257" r:id="rId12"/>
    <p:sldId id="267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서울남산체 M" panose="02020503020101020101" pitchFamily="18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asia1" initials="s" lastIdx="1" clrIdx="0">
    <p:extLst>
      <p:ext uri="{19B8F6BF-5375-455C-9EA6-DF929625EA0E}">
        <p15:presenceInfo xmlns:p15="http://schemas.microsoft.com/office/powerpoint/2012/main" userId="siasia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B79"/>
    <a:srgbClr val="FBF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DCD48-E047-40DF-81A1-811ACF3DD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950B69-B93E-4041-B91C-2880C57B7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E4424-CB0D-469B-A621-BE4694FE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B798C-38EA-4400-A7C9-6F1D0835F15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69703-9ABB-45CE-94A0-230E94975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F0C001-3770-4DA2-A78F-49516D29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575-B486-4FE8-9173-A975E8155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8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3D28-354C-40E1-AC8F-49EF54C8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C8C30E-9BB8-4804-AA2D-0CDFF5956B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F8DA19-F793-4A3C-810F-00E393F6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B798C-38EA-4400-A7C9-6F1D0835F15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32A9F-7433-4191-B81A-28479ED7C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CC340D-A9E9-414D-BF8C-441A841F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575-B486-4FE8-9173-A975E8155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0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3A7C2D-F86C-4511-8CAB-19920B6D51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6A1809-6EBD-4CE7-A28B-B7638A800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DA4E6C-429C-4A2D-95B5-600027A3B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B798C-38EA-4400-A7C9-6F1D0835F15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27EDE-0DD5-47CB-BAD5-5F918CED3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644F38-8840-415A-B445-3B70E2CB0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575-B486-4FE8-9173-A975E8155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25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2E9B9-60D0-4811-8BCE-866D0ECA3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4D05A-5979-4DF2-A9BD-87A87B5D5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609D8-4559-43DD-9494-EE4BBA932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B798C-38EA-4400-A7C9-6F1D0835F15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76E70-B75C-4CD2-9998-553EEF7D9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F921E1-2BF8-4100-8008-405CF3D9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575-B486-4FE8-9173-A975E8155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63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089BD-3155-41CB-8B20-A003A71D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32A360-27A8-4AE3-B064-67D71519B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3B1219-B243-4A38-B8F0-C2C5DB106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B798C-38EA-4400-A7C9-6F1D0835F15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19857-1112-496D-B33D-0B14E684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E02CF-A2BB-4EDE-A627-80B3B01D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575-B486-4FE8-9173-A975E8155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80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1C3DC-FD32-4A54-A0AB-69F284A62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4152BB-64B0-4623-BAF0-FD088CF9D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A9D261-4CCD-4206-A044-D1D32BAE1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D0713D-80C0-43CD-8312-A1271940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B798C-38EA-4400-A7C9-6F1D0835F15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617A14-19A8-4546-BA63-103BFF4BF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FE032A-908D-4D09-8DE8-1B476F75B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575-B486-4FE8-9173-A975E8155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16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12F7B-47E0-466D-9861-A4DBFE36C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A92A8F-2228-4F41-B274-B0ED78E2F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0E1AE0-14FE-42B2-B7ED-E7DEBEC1D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190E81-B212-4672-A0B8-77924BD62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7D06C9-6974-4889-A29F-B60DE16CE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A7B093-CBED-4C7A-BF39-956F0B4D8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B798C-38EA-4400-A7C9-6F1D0835F15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6877791-3B11-4815-B4A8-B2D7473F2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39DCD2-1FA7-41EC-B913-B578E2AD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575-B486-4FE8-9173-A975E8155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33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D9C57-59D9-4CD4-A3C6-DF6389D2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014196-F4BB-492B-8FD6-22F5E31BD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B798C-38EA-4400-A7C9-6F1D0835F15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79B5DE-8D23-443A-B2E2-9DD896D59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65F39E-4F99-4666-82C0-5C0CCF6CB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575-B486-4FE8-9173-A975E8155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554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B68DAC-B1ED-4873-A795-F316AEDB5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B798C-38EA-4400-A7C9-6F1D0835F15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737CCC-EA17-4C00-8DE7-A1FB82B0D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EE8594-87C2-4A38-9346-C7FDC59E2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575-B486-4FE8-9173-A975E8155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49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9197F-11EC-4517-BED3-A7F125276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E28A4B-3604-40FE-818C-18E811CD5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5FC18C-C64E-4586-ADBB-DF80D1CB3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F2D7C3-C67F-4C89-94E5-7B1996C81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B798C-38EA-4400-A7C9-6F1D0835F15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EFF6E3-0C0C-4016-A2E7-79E3DFA99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FE6AEA-1867-4ABC-BF70-17CF308E1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575-B486-4FE8-9173-A975E8155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789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D030F-8900-45BC-A86F-C03F7E1D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BCC29-0867-4338-B1CE-5A9DC8A72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A1C3F2-6AED-4AA4-A409-7FFD20777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961809-5B4F-471F-B54F-BC8F854C0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B798C-38EA-4400-A7C9-6F1D0835F15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5AB7F-A283-4E9C-BF5D-6D1349B7C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E45BA9-F698-4DA2-A0DE-CDDC983A0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575-B486-4FE8-9173-A975E8155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999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36198E-89C7-4242-B4A7-A13B46AA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8270A-6081-41AB-A05A-855F3B582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32D3C9-AE78-4FEE-ADE4-F31FF8D36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B798C-38EA-4400-A7C9-6F1D0835F15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50D775-BB29-4421-A5E8-BE3DED564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5721DE-5FFE-4FA7-BEF4-95D79747C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90575-B486-4FE8-9173-A975E8155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66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5F62BC-4D01-401C-B579-06659463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" y="-917513"/>
            <a:ext cx="12319000" cy="82073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DB9AC10-DA28-4E24-BFAD-A5120527B013}"/>
              </a:ext>
            </a:extLst>
          </p:cNvPr>
          <p:cNvSpPr/>
          <p:nvPr/>
        </p:nvSpPr>
        <p:spPr>
          <a:xfrm>
            <a:off x="-63500" y="-917513"/>
            <a:ext cx="12319000" cy="820731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3E104-3C4C-48D3-8563-FC4F79FA723C}"/>
              </a:ext>
            </a:extLst>
          </p:cNvPr>
          <p:cNvSpPr txBox="1"/>
          <p:nvPr/>
        </p:nvSpPr>
        <p:spPr>
          <a:xfrm>
            <a:off x="3200400" y="1892300"/>
            <a:ext cx="60576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박성민</a:t>
            </a:r>
            <a:endParaRPr lang="en-US" altLang="ko-KR" sz="6000" dirty="0">
              <a:solidFill>
                <a:schemeClr val="bg1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r>
              <a:rPr lang="ko-KR" altLang="en-US" sz="6000" dirty="0">
                <a:solidFill>
                  <a:schemeClr val="bg1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컴퓨터 학부 </a:t>
            </a:r>
            <a:r>
              <a:rPr lang="en-US" altLang="ko-KR" sz="6000" dirty="0">
                <a:solidFill>
                  <a:schemeClr val="bg1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3</a:t>
            </a:r>
            <a:r>
              <a:rPr lang="ko-KR" altLang="en-US" sz="6000" dirty="0">
                <a:solidFill>
                  <a:schemeClr val="bg1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학년</a:t>
            </a:r>
            <a:endParaRPr lang="en-US" altLang="ko-KR" sz="6000" dirty="0">
              <a:solidFill>
                <a:schemeClr val="bg1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r>
              <a:rPr lang="ko-KR" altLang="en-US" sz="6000" dirty="0">
                <a:solidFill>
                  <a:schemeClr val="bg1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창원대학교 </a:t>
            </a:r>
            <a:r>
              <a:rPr lang="en-US" altLang="ko-KR" sz="6000" dirty="0">
                <a:solidFill>
                  <a:schemeClr val="bg1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17</a:t>
            </a:r>
            <a:r>
              <a:rPr lang="ko-KR" altLang="en-US" sz="6000" dirty="0">
                <a:solidFill>
                  <a:schemeClr val="bg1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학번</a:t>
            </a:r>
            <a:endParaRPr lang="en-US" altLang="ko-KR" sz="6000" dirty="0">
              <a:solidFill>
                <a:schemeClr val="bg1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458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B5A827-7D05-49CB-BEA5-09A4AEC0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413" y="1400174"/>
            <a:ext cx="7285174" cy="45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53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BCC5E45-692F-46D3-9047-8642BDCFC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538162"/>
            <a:ext cx="94964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51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FAC4E09-350A-4A6A-BB2B-FFA231D0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890" y="1016001"/>
            <a:ext cx="9505997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2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78FDDDD-E2D0-4EF3-95E9-C7D5A541A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872" y="2386806"/>
            <a:ext cx="8028256" cy="208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17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2360004-2334-4F10-9735-63373323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37" y="0"/>
            <a:ext cx="10143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29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0E63D0E-98B9-4F72-8FFE-0396D4A54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3812"/>
            <a:ext cx="95250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42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40172CE-4B1C-4E5A-A70D-A0586C470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28" y="1366837"/>
            <a:ext cx="7758744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66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0FD7E9-BFBE-499E-B424-0FF50A88D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1341437"/>
            <a:ext cx="7067550" cy="4429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8CEBA8-A518-46B4-98B1-8E260B60C24D}"/>
              </a:ext>
            </a:extLst>
          </p:cNvPr>
          <p:cNvSpPr txBox="1"/>
          <p:nvPr/>
        </p:nvSpPr>
        <p:spPr>
          <a:xfrm>
            <a:off x="3821980" y="655063"/>
            <a:ext cx="4548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2019. 4. 11 ~ 2019.4.14</a:t>
            </a:r>
            <a:endParaRPr lang="ko-KR" altLang="en-US" sz="3200" dirty="0"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20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0E63D0E-98B9-4F72-8FFE-0396D4A54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3812"/>
            <a:ext cx="95250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34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1F9236-D567-487C-8D00-036C8F961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31" b="24809"/>
          <a:stretch/>
        </p:blipFill>
        <p:spPr>
          <a:xfrm>
            <a:off x="980691" y="1427813"/>
            <a:ext cx="10230618" cy="400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43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F0B3DEB-804E-4884-8BA7-FF49CEC7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938212"/>
            <a:ext cx="74676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8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15</Words>
  <Application>Microsoft Office PowerPoint</Application>
  <PresentationFormat>와이드스크린</PresentationFormat>
  <Paragraphs>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서울남산체 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siasia1</dc:creator>
  <cp:lastModifiedBy>siasia1</cp:lastModifiedBy>
  <cp:revision>12</cp:revision>
  <dcterms:created xsi:type="dcterms:W3CDTF">2019-09-29T09:53:36Z</dcterms:created>
  <dcterms:modified xsi:type="dcterms:W3CDTF">2019-10-01T03:07:40Z</dcterms:modified>
</cp:coreProperties>
</file>